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57A0-B029-4A84-892F-1508563B0C2A}" type="datetimeFigureOut">
              <a:rPr lang="cs-CZ" smtClean="0"/>
              <a:pPr/>
              <a:t>15.9.2016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947D9-E3B9-4CF4-A06A-271E9EAED3E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plast.cz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://www.akcept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OKAPOVÉ DEŠŤOVÉ ŘETĚZY</a:t>
            </a:r>
          </a:p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Vyrobeno z čisté mědi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2808312" cy="220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800"/>
            <a:ext cx="308039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772816"/>
            <a:ext cx="26004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halovam\Desktop\akcept cz velk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60648"/>
            <a:ext cx="1440160" cy="1440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Garance kvality materiálu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373616" cy="503001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cs-CZ" sz="2000" dirty="0" smtClean="0"/>
              <a:t>Všechny naše dešťové řetězy jsou opatřeny ochranným nátěrem. Jedná se o ochranu proti oxidaci. Ta má za cíl udržet barvu na co nejdelší dobu. Přírodní změna barvy mědi je přípustná. Materiál je odolný </a:t>
            </a:r>
            <a:r>
              <a:rPr lang="cs-CZ" sz="2000" dirty="0" smtClean="0"/>
              <a:t>vůči</a:t>
            </a:r>
            <a:r>
              <a:rPr lang="cs-CZ" sz="2000" dirty="0" smtClean="0"/>
              <a:t> </a:t>
            </a:r>
            <a:r>
              <a:rPr lang="cs-CZ" sz="2000" dirty="0" smtClean="0"/>
              <a:t>mrazu i korozi. </a:t>
            </a:r>
            <a:endParaRPr lang="cs-CZ" sz="2000" dirty="0"/>
          </a:p>
        </p:txBody>
      </p:sp>
      <p:sp>
        <p:nvSpPr>
          <p:cNvPr id="4" name="Elipsa 3"/>
          <p:cNvSpPr/>
          <p:nvPr/>
        </p:nvSpPr>
        <p:spPr>
          <a:xfrm>
            <a:off x="467544" y="2492896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2627784" y="256490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1403648" y="2780928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4788024" y="256490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3563888" y="2780928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5724128" y="2780928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6876256" y="2564904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67544" y="357301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Zkouška lepení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004048" y="3429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156176" y="37890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267744" y="36450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Zkouška tvrdosti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572000" y="364502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Zkouška tloušťky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660232" y="36450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Zkouška odolnosti vůči soli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83568" y="27089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1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843808" y="27809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2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4932040" y="27809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3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092280" y="27809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4</a:t>
            </a:r>
            <a:endParaRPr lang="cs-CZ" dirty="0"/>
          </a:p>
        </p:txBody>
      </p:sp>
      <p:sp>
        <p:nvSpPr>
          <p:cNvPr id="24" name="Elipsa 23"/>
          <p:cNvSpPr/>
          <p:nvPr/>
        </p:nvSpPr>
        <p:spPr>
          <a:xfrm>
            <a:off x="467544" y="4509120"/>
            <a:ext cx="936104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>
            <a:off x="1475656" y="4797152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2699792" y="4509120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Šipka doprava 26"/>
          <p:cNvSpPr/>
          <p:nvPr/>
        </p:nvSpPr>
        <p:spPr>
          <a:xfrm>
            <a:off x="3707904" y="4797152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4932040" y="4509120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doprava 28"/>
          <p:cNvSpPr/>
          <p:nvPr/>
        </p:nvSpPr>
        <p:spPr>
          <a:xfrm>
            <a:off x="6012160" y="4797152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7236296" y="4509120"/>
            <a:ext cx="86409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395536" y="544522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Kontrola lesku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2195736" y="54452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Zkouška odchylky barev</a:t>
            </a: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716016" y="544522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Odolnost vůči nárazům</a:t>
            </a:r>
            <a:endParaRPr lang="cs-CZ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7236296" y="54452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Další testy</a:t>
            </a:r>
            <a:endParaRPr lang="cs-CZ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755576" y="47251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5</a:t>
            </a:r>
            <a:endParaRPr lang="cs-CZ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2987824" y="47971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6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5220072" y="47971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7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7524328" y="47971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8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6696744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Další druhy dešťových řetězů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52221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874305" cy="254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80728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980728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2204864"/>
            <a:ext cx="1152128" cy="115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204864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980728"/>
            <a:ext cx="108354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2204864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3501008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5004048" y="5373216"/>
            <a:ext cx="3672408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Chcete vědět víc?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Neváhejte se na nás obrátit! </a:t>
            </a: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 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Děkujeme!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5" name="Picture 3" descr="C:\Users\halovam\Rena\RC003 1- lotusový kvě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3899925" cy="2924944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716016" y="3861049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Kontaktujte nás: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940152" y="206084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Kontaktujte nás: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63480" y="2132856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cs-CZ" dirty="0" smtClean="0"/>
              <a:t>Kontaktujte nás: Akcept CZ a.s.</a:t>
            </a:r>
          </a:p>
          <a:p>
            <a:r>
              <a:rPr lang="cs-CZ" dirty="0" smtClean="0"/>
              <a:t> </a:t>
            </a:r>
            <a:r>
              <a:rPr lang="cs-CZ" dirty="0" smtClean="0"/>
              <a:t>                                 </a:t>
            </a:r>
            <a:r>
              <a:rPr lang="cs-CZ" dirty="0" err="1" smtClean="0"/>
              <a:t>Libušská</a:t>
            </a:r>
            <a:r>
              <a:rPr lang="cs-CZ" dirty="0" smtClean="0"/>
              <a:t> 10/222</a:t>
            </a:r>
          </a:p>
          <a:p>
            <a:r>
              <a:rPr lang="cs-CZ" dirty="0" smtClean="0"/>
              <a:t> </a:t>
            </a:r>
            <a:r>
              <a:rPr lang="cs-CZ" dirty="0" smtClean="0"/>
              <a:t>                                 142 00, Praha 4</a:t>
            </a:r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wirplast.cz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www.akcept.</a:t>
            </a:r>
            <a:r>
              <a:rPr lang="cs-CZ" dirty="0" err="1" smtClean="0">
                <a:hlinkClick r:id="rId4"/>
              </a:rPr>
              <a:t>cz</a:t>
            </a:r>
            <a:endParaRPr lang="cs-CZ" dirty="0" smtClean="0"/>
          </a:p>
          <a:p>
            <a:r>
              <a:rPr lang="cs-CZ" dirty="0" smtClean="0"/>
              <a:t>akcept@akcept.</a:t>
            </a:r>
            <a:r>
              <a:rPr lang="cs-CZ" dirty="0" err="1" smtClean="0"/>
              <a:t>cz</a:t>
            </a:r>
            <a:endParaRPr lang="cs-CZ" dirty="0" smtClean="0"/>
          </a:p>
        </p:txBody>
      </p:sp>
      <p:pic>
        <p:nvPicPr>
          <p:cNvPr id="1028" name="Picture 4" descr="C:\Users\halovam\Rena\RC007- Rybka deta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6672"/>
            <a:ext cx="2862111" cy="2780928"/>
          </a:xfrm>
          <a:prstGeom prst="rect">
            <a:avLst/>
          </a:prstGeom>
          <a:noFill/>
        </p:spPr>
      </p:pic>
      <p:pic>
        <p:nvPicPr>
          <p:cNvPr id="1029" name="Picture 5" descr="C:\Users\halovam\Desktop\logo cernobi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356992"/>
            <a:ext cx="2344223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                     </a:t>
            </a:r>
            <a:r>
              <a:rPr lang="cs-CZ" b="1" dirty="0" err="1" smtClean="0"/>
              <a:t>Druhy</a:t>
            </a:r>
            <a:r>
              <a:rPr lang="cs-CZ" b="1" dirty="0" smtClean="0"/>
              <a:t> řetězů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4744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34888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645024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5013176"/>
            <a:ext cx="11521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4572000" y="155679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572001" y="249289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572000" y="39330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499992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 4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444208" y="14847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Dešťový řetěz s kroužky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372200" y="28529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Dešťový řetěz s okénky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372200" y="41490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Dešťový řetěz zvoneček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372200" y="544522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Dešťový řetěz Zvon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Dešťový okapový řetěz s kroužky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692896" cy="26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556793"/>
            <a:ext cx="273977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411760" y="4293096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Ruční práce z čisté mědi</a:t>
            </a:r>
          </a:p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Úhledné hrany </a:t>
            </a:r>
          </a:p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Silné háčky a kroužky</a:t>
            </a:r>
          </a:p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Snadná instalace a demontáž</a:t>
            </a:r>
          </a:p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Přibližná délka- 2,6 m</a:t>
            </a:r>
            <a:endParaRPr lang="cs-CZ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Dešťový řetěz s okénky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2908920" cy="29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12776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412776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763688" y="45091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915816" y="443711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Ruční práce z čisté mědi</a:t>
            </a:r>
          </a:p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Úhledné hrany</a:t>
            </a:r>
          </a:p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Silné háčky a kroužky</a:t>
            </a:r>
          </a:p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Snadná instalace a demontáž</a:t>
            </a:r>
          </a:p>
          <a:p>
            <a:pPr>
              <a:buFontTx/>
              <a:buChar char="-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 Přibližná délka- 2,6 m</a:t>
            </a:r>
            <a:endParaRPr lang="cs-CZ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Dešťový řetěz zvoneček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844824"/>
            <a:ext cx="236435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44824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843808" y="4869160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- Čistá měď, klasický design</a:t>
            </a:r>
          </a:p>
          <a:p>
            <a:pPr>
              <a:buFontTx/>
              <a:buChar char="-"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Hladce zaoblený tvar</a:t>
            </a:r>
          </a:p>
          <a:p>
            <a:pPr>
              <a:buFontTx/>
              <a:buChar char="-"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Silné háčky a kroužky</a:t>
            </a:r>
          </a:p>
          <a:p>
            <a:pPr>
              <a:buFontTx/>
              <a:buChar char="-"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Snadná instalace a demontáž</a:t>
            </a:r>
          </a:p>
          <a:p>
            <a:pPr>
              <a:buFontTx/>
              <a:buChar char="-"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Přibližná délka- 2,6 m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Dešťový řetěz zvon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836912" cy="28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340768"/>
            <a:ext cx="27363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79512" y="4365104"/>
            <a:ext cx="7632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      </a:t>
            </a:r>
            <a:r>
              <a:rPr lang="cs-CZ" sz="2000" dirty="0" smtClean="0"/>
              <a:t>    </a:t>
            </a:r>
            <a:r>
              <a:rPr lang="cs-CZ" sz="2000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-  Vyrobeno z čisté mědi, větší kalíšek</a:t>
            </a:r>
          </a:p>
          <a:p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-  Hladce zaoblený tvar, krásný design</a:t>
            </a:r>
          </a:p>
          <a:p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-  Silné háčky a kroužky (mohou být snímatelné)</a:t>
            </a:r>
          </a:p>
          <a:p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- Snadná instalace a demontáž</a:t>
            </a:r>
          </a:p>
          <a:p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- Přibližná délka- 2,6 m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Systém zadržování vody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91581"/>
            <a:ext cx="822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95536" y="22048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Chrlič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rot="10800000" flipV="1">
            <a:off x="488565" y="5094190"/>
            <a:ext cx="12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Dešťový řetěz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24328" y="22768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Okap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884368" y="51571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Svod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691680" y="530120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Klasický systém zadržování vody se skládá z krásných složek, které dodávají budově důležitou a spolehlivou funkci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Možnosti uchycení dešťového řetězu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86836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04864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40968"/>
            <a:ext cx="285930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6300192" y="5445224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Hlava spojena s vodičem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347864" y="46531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Loketní uchycení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42210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Klasické uvázání</a:t>
            </a:r>
            <a:endParaRPr lang="cs-CZ" dirty="0"/>
          </a:p>
        </p:txBody>
      </p:sp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Barevné variace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22030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780928"/>
            <a:ext cx="201973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708920"/>
            <a:ext cx="220884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71600" y="501317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současné době máme na výběr tři barevné variace dešťových řetězů. Barva se může časem měnit v závislosti na světle. </a:t>
            </a:r>
            <a:endParaRPr lang="cs-CZ" dirty="0"/>
          </a:p>
        </p:txBody>
      </p:sp>
    </p:spTree>
  </p:cSld>
  <p:clrMapOvr>
    <a:masterClrMapping/>
  </p:clrMapOvr>
  <p:transition>
    <p:pull dir="lu"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345</Words>
  <Application>Microsoft Office PowerPoint</Application>
  <PresentationFormat>Předvádění na obrazovce (4:3)</PresentationFormat>
  <Paragraphs>80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sady Office</vt:lpstr>
      <vt:lpstr>Snímek 1</vt:lpstr>
      <vt:lpstr>Druhy                      Druhy řetězů</vt:lpstr>
      <vt:lpstr>Dešťový okapový řetěz s kroužky</vt:lpstr>
      <vt:lpstr>Dešťový řetěz s okénky</vt:lpstr>
      <vt:lpstr>Dešťový řetěz zvoneček</vt:lpstr>
      <vt:lpstr>Dešťový řetěz zvon</vt:lpstr>
      <vt:lpstr>Systém zadržování vody</vt:lpstr>
      <vt:lpstr>Možnosti uchycení dešťového řetězu</vt:lpstr>
      <vt:lpstr>Barevné variace</vt:lpstr>
      <vt:lpstr>Garance kvality materiálu</vt:lpstr>
      <vt:lpstr>Další druhy dešťových řetězů</vt:lpstr>
      <vt:lpstr>Děkujeme!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halovam</dc:creator>
  <cp:lastModifiedBy>halovam</cp:lastModifiedBy>
  <cp:revision>135</cp:revision>
  <dcterms:created xsi:type="dcterms:W3CDTF">2016-09-07T09:40:00Z</dcterms:created>
  <dcterms:modified xsi:type="dcterms:W3CDTF">2016-09-15T11:09:17Z</dcterms:modified>
</cp:coreProperties>
</file>